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1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3DB467-1C3A-40C3-B00A-6BB7EB8B4C34}" type="datetimeFigureOut">
              <a:rPr lang="fr-FR" smtClean="0"/>
              <a:t>10/06/2020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6E547-BC09-40B0-BC5C-27133F1933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7187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7A70FE-5895-42A4-9F43-E7BB719B29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SGBD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8D9238F-43A0-41AB-AE11-EE6FCEE973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Application de Gestion de Lotissements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D9C3151-E336-4D19-A779-B5F91B975630}"/>
              </a:ext>
            </a:extLst>
          </p:cNvPr>
          <p:cNvSpPr txBox="1"/>
          <p:nvPr/>
        </p:nvSpPr>
        <p:spPr>
          <a:xfrm>
            <a:off x="453224" y="5414838"/>
            <a:ext cx="36496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Eymen H’MDIA</a:t>
            </a:r>
          </a:p>
          <a:p>
            <a:r>
              <a:rPr lang="fr-FR" dirty="0"/>
              <a:t>Bilal MAHDJOUBI</a:t>
            </a:r>
          </a:p>
          <a:p>
            <a:r>
              <a:rPr lang="fr-FR" dirty="0"/>
              <a:t>Groupe : 108</a:t>
            </a:r>
          </a:p>
        </p:txBody>
      </p:sp>
      <p:pic>
        <p:nvPicPr>
          <p:cNvPr id="5" name="Son enregistré">
            <a:hlinkClick r:id="" action="ppaction://media"/>
            <a:extLst>
              <a:ext uri="{FF2B5EF4-FFF2-40B4-BE49-F238E27FC236}">
                <a16:creationId xmlns:a16="http://schemas.microsoft.com/office/drawing/2014/main" id="{D45E97D8-65DF-47C8-8BF2-0C41A48885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68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1AC754DC-6089-4E3A-80A3-D960A6CC9185}"/>
              </a:ext>
            </a:extLst>
          </p:cNvPr>
          <p:cNvSpPr txBox="1"/>
          <p:nvPr/>
        </p:nvSpPr>
        <p:spPr>
          <a:xfrm>
            <a:off x="300497" y="466477"/>
            <a:ext cx="105513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chemeClr val="bg2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Explication du</a:t>
            </a:r>
            <a:r>
              <a:rPr lang="fr-FR" sz="4400" b="1" i="1" dirty="0">
                <a:solidFill>
                  <a:schemeClr val="bg2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4400" b="1" dirty="0">
                <a:solidFill>
                  <a:schemeClr val="bg2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 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BB81439-1F8A-435D-86C9-85FE803899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497" y="1878495"/>
            <a:ext cx="10376454" cy="3101009"/>
          </a:xfrm>
          <a:prstGeom prst="rect">
            <a:avLst/>
          </a:prstGeom>
        </p:spPr>
      </p:pic>
      <p:pic>
        <p:nvPicPr>
          <p:cNvPr id="2" name="Son enregistré">
            <a:hlinkClick r:id="" action="ppaction://media"/>
            <a:extLst>
              <a:ext uri="{FF2B5EF4-FFF2-40B4-BE49-F238E27FC236}">
                <a16:creationId xmlns:a16="http://schemas.microsoft.com/office/drawing/2014/main" id="{4872A771-3D12-405D-9F81-B78C7CA24A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125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F657EAB-FCB7-4500-98F1-F5D8B66865C8}"/>
              </a:ext>
            </a:extLst>
          </p:cNvPr>
          <p:cNvSpPr/>
          <p:nvPr/>
        </p:nvSpPr>
        <p:spPr>
          <a:xfrm>
            <a:off x="628153" y="612452"/>
            <a:ext cx="7553739" cy="7631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4400" dirty="0">
                <a:solidFill>
                  <a:schemeClr val="bg2">
                    <a:lumMod val="50000"/>
                    <a:lumOff val="50000"/>
                  </a:schemeClr>
                </a:solidFill>
                <a:latin typeface="Arial Black" panose="020B0A04020102020204" pitchFamily="34" charset="0"/>
              </a:rPr>
              <a:t>Répartition du travail </a:t>
            </a:r>
          </a:p>
        </p:txBody>
      </p:sp>
      <p:pic>
        <p:nvPicPr>
          <p:cNvPr id="10" name="Image 9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E3083DD9-CA73-4EE6-93A5-98849CBEE4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4920" y="1775673"/>
            <a:ext cx="5302160" cy="3306653"/>
          </a:xfrm>
          <a:prstGeom prst="rect">
            <a:avLst/>
          </a:prstGeom>
        </p:spPr>
      </p:pic>
      <p:pic>
        <p:nvPicPr>
          <p:cNvPr id="2" name="Son enregistré">
            <a:hlinkClick r:id="" action="ppaction://media"/>
            <a:extLst>
              <a:ext uri="{FF2B5EF4-FFF2-40B4-BE49-F238E27FC236}">
                <a16:creationId xmlns:a16="http://schemas.microsoft.com/office/drawing/2014/main" id="{57E73D38-8C7F-4840-A057-90DEDA3E6A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109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1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FA981CB-7EC6-43AC-BF85-24278585D77F}"/>
              </a:ext>
            </a:extLst>
          </p:cNvPr>
          <p:cNvSpPr txBox="1"/>
          <p:nvPr/>
        </p:nvSpPr>
        <p:spPr>
          <a:xfrm>
            <a:off x="500931" y="389614"/>
            <a:ext cx="93348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i="1" dirty="0">
                <a:solidFill>
                  <a:schemeClr val="bg2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Lot 1 : MLD et contraintes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CCE9B47-C40A-45AA-B269-812A52E3E192}"/>
              </a:ext>
            </a:extLst>
          </p:cNvPr>
          <p:cNvSpPr txBox="1"/>
          <p:nvPr/>
        </p:nvSpPr>
        <p:spPr>
          <a:xfrm>
            <a:off x="1264217" y="3549709"/>
            <a:ext cx="3587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                </a:t>
            </a:r>
            <a:r>
              <a:rPr lang="fr-FR" sz="2400" dirty="0"/>
              <a:t>MLD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47741FFE-EFDA-474B-BE76-01268F6AB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3390" y="1736564"/>
            <a:ext cx="3266743" cy="223616"/>
          </a:xfrm>
          <a:prstGeom prst="rect">
            <a:avLst/>
          </a:prstGeom>
        </p:spPr>
      </p:pic>
      <p:pic>
        <p:nvPicPr>
          <p:cNvPr id="13" name="Image 12" descr="Une image contenant couteau, oiseau, table&#10;&#10;Description générée automatiquement">
            <a:extLst>
              <a:ext uri="{FF2B5EF4-FFF2-40B4-BE49-F238E27FC236}">
                <a16:creationId xmlns:a16="http://schemas.microsoft.com/office/drawing/2014/main" id="{05F92BDC-F222-46FA-8CE6-20F5E36D09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3390" y="1960181"/>
            <a:ext cx="5110379" cy="111535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1CD46D1D-D229-4493-997B-B1227ACF36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792" y="4889378"/>
            <a:ext cx="6811730" cy="531411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DE30035-EB52-49A9-BE85-790C1E1BF073}"/>
              </a:ext>
            </a:extLst>
          </p:cNvPr>
          <p:cNvSpPr txBox="1"/>
          <p:nvPr/>
        </p:nvSpPr>
        <p:spPr>
          <a:xfrm>
            <a:off x="6321455" y="3584211"/>
            <a:ext cx="3334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  Exemple de la base SQL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6E2FCB4-1585-44B8-A3A8-7B3FF3F0359B}"/>
              </a:ext>
            </a:extLst>
          </p:cNvPr>
          <p:cNvSpPr txBox="1"/>
          <p:nvPr/>
        </p:nvSpPr>
        <p:spPr>
          <a:xfrm>
            <a:off x="1958556" y="5420789"/>
            <a:ext cx="2703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 de jeu d’essai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456947B-81C7-4B0D-8DE1-FFB28960DE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315" y="1736564"/>
            <a:ext cx="4949082" cy="175584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D21802A-D213-47F3-956D-ED57412DC7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3391" y="3079537"/>
            <a:ext cx="5526627" cy="421077"/>
          </a:xfrm>
          <a:prstGeom prst="rect">
            <a:avLst/>
          </a:prstGeom>
        </p:spPr>
      </p:pic>
      <p:pic>
        <p:nvPicPr>
          <p:cNvPr id="2" name="Son enregistré">
            <a:hlinkClick r:id="" action="ppaction://media"/>
            <a:extLst>
              <a:ext uri="{FF2B5EF4-FFF2-40B4-BE49-F238E27FC236}">
                <a16:creationId xmlns:a16="http://schemas.microsoft.com/office/drawing/2014/main" id="{0647F865-4737-45E0-899B-56609CE17A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401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1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7AB9C4A-E562-4CEC-A437-D8A143E5E42B}"/>
              </a:ext>
            </a:extLst>
          </p:cNvPr>
          <p:cNvSpPr txBox="1"/>
          <p:nvPr/>
        </p:nvSpPr>
        <p:spPr>
          <a:xfrm>
            <a:off x="477078" y="405517"/>
            <a:ext cx="95256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i="1" dirty="0">
                <a:solidFill>
                  <a:schemeClr val="bg2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Lot 2 : Procédures et fonctions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F0D0770-878A-40B9-8E06-2214C13EDD25}"/>
              </a:ext>
            </a:extLst>
          </p:cNvPr>
          <p:cNvSpPr txBox="1"/>
          <p:nvPr/>
        </p:nvSpPr>
        <p:spPr>
          <a:xfrm>
            <a:off x="818984" y="1725433"/>
            <a:ext cx="90724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 Package contenant 6 procédures ou fonctions crées</a:t>
            </a:r>
          </a:p>
          <a:p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Vérification  des paramètres en entrée avec messages d’erreurs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Réutilisation des fonctions  déjà crée </a:t>
            </a:r>
          </a:p>
          <a:p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Jeu de d’essai 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pic>
        <p:nvPicPr>
          <p:cNvPr id="3" name="Son enregistré">
            <a:hlinkClick r:id="" action="ppaction://media"/>
            <a:extLst>
              <a:ext uri="{FF2B5EF4-FFF2-40B4-BE49-F238E27FC236}">
                <a16:creationId xmlns:a16="http://schemas.microsoft.com/office/drawing/2014/main" id="{DD22DE6C-8CEB-4FB6-A8D4-D43FC78498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545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8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10D323-8BE2-4C55-9AA4-7413C90447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1780503"/>
            <a:ext cx="8361229" cy="2098226"/>
          </a:xfrm>
        </p:spPr>
        <p:txBody>
          <a:bodyPr/>
          <a:lstStyle/>
          <a:p>
            <a:r>
              <a:rPr lang="fr-FR" sz="5400" dirty="0"/>
              <a:t>Conclusion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A910177-9EB8-4A4D-A081-9C56FD94E867}"/>
              </a:ext>
            </a:extLst>
          </p:cNvPr>
          <p:cNvSpPr txBox="1"/>
          <p:nvPr/>
        </p:nvSpPr>
        <p:spPr>
          <a:xfrm>
            <a:off x="1502797" y="5279666"/>
            <a:ext cx="5653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fr-FR" dirty="0"/>
              <a:t>Progression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fr-FR" dirty="0"/>
              <a:t>Problème et difficulté rencontré</a:t>
            </a:r>
          </a:p>
        </p:txBody>
      </p:sp>
      <p:pic>
        <p:nvPicPr>
          <p:cNvPr id="3" name="Son enregistré">
            <a:hlinkClick r:id="" action="ppaction://media"/>
            <a:extLst>
              <a:ext uri="{FF2B5EF4-FFF2-40B4-BE49-F238E27FC236}">
                <a16:creationId xmlns:a16="http://schemas.microsoft.com/office/drawing/2014/main" id="{536562B9-D8CD-4FEA-B66C-A6EE0EFAA2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906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6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adrage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TM10001105[[fn=Rogner]]</Template>
  <TotalTime>212</TotalTime>
  <Words>75</Words>
  <Application>Microsoft Office PowerPoint</Application>
  <PresentationFormat>Grand écran</PresentationFormat>
  <Paragraphs>24</Paragraphs>
  <Slides>6</Slides>
  <Notes>0</Notes>
  <HiddenSlides>0</HiddenSlides>
  <MMClips>6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Arial Black</vt:lpstr>
      <vt:lpstr>Calibri</vt:lpstr>
      <vt:lpstr>Franklin Gothic Book</vt:lpstr>
      <vt:lpstr>Wingdings</vt:lpstr>
      <vt:lpstr>Cadrage</vt:lpstr>
      <vt:lpstr>Projet SGBD</vt:lpstr>
      <vt:lpstr>Présentation PowerPoint</vt:lpstr>
      <vt:lpstr>Présentation PowerPoint</vt:lpstr>
      <vt:lpstr>Présentation PowerPoint</vt:lpstr>
      <vt:lpstr>Présentation PowerPoint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SGBD</dc:title>
  <dc:creator>Eymen HMIDA</dc:creator>
  <cp:lastModifiedBy>Bilal Mahdjoubi</cp:lastModifiedBy>
  <cp:revision>14</cp:revision>
  <dcterms:created xsi:type="dcterms:W3CDTF">2020-06-09T19:51:45Z</dcterms:created>
  <dcterms:modified xsi:type="dcterms:W3CDTF">2020-06-10T13:52:48Z</dcterms:modified>
</cp:coreProperties>
</file>

<file path=docProps/thumbnail.jpeg>
</file>